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6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A7AE23-B2C4-EF96-0B13-65CC3965B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97DDA7C-A16B-7414-B673-6B88CDBE82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5F9101-CD4E-B036-FC3C-8EE104FF2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02F69F-6DE6-0EE4-139E-6F86F6AB3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AC1F11-5B15-02F6-4F70-6D17D62C2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6197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6DA8B3-4F54-282B-9FE6-1BC8F1487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964B540-F494-FC84-BBFE-B99D86D3C0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D86A48-E2F8-7A8E-1B9F-DD3BD4CFA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05AAB4-92E2-8542-EEB9-3E8FC97B7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5B2E14-59F7-6820-2765-B745EE7A2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971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609CA4A-0DA8-4600-E0E4-2321B5427D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3FCB536-5CAD-CB54-FA65-12242F618C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D49FB6-F8A8-5C16-5050-462C5EF91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C1342B-1A65-71EF-F90F-C3EABD7B0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8DAF06-E799-72EC-D6F3-46CC7753B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7489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E71D05-1FC2-4108-530A-105F0A5E2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EA952D-28BE-F115-C057-AAC215A75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4E362C-1F42-1384-6FC1-D42145166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B691E3-95D7-B3D3-2B21-89B43E3E5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DF1031-1923-BD3E-22FC-88B256D52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03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3467D8-CAA5-5F69-6A41-355F80D00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E6E72A-36AD-E777-EBB8-21953750BA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377314-DF21-3214-90BA-3FF04F3CD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853558-7278-BFA1-D68E-06B110884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38E1B8-4846-9679-4438-2EEC99B71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5977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0F9F69-2E11-C693-ABDD-16B3304D3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821BE0-1901-4DF0-AD93-14FD94E348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298B6AD-01F0-AEE6-7FC5-130637E3F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12E83E-1CAC-CACC-34B3-DC4DFD514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431CB4-9884-7FE9-A7E9-34EB4083A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80E827-63B2-C76C-DAF0-DCAF92762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928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F854DD-8D97-3FA1-60FF-C7BFAEBA5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54FAE2-706A-FFBA-B796-4CB41F90B5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4C6045F-409C-4CB3-C628-753839D430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B5E24C-9758-253A-77BF-714D8F047B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4E49B04-122B-3E4F-A253-295933E12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AE62DAD-526F-CB3B-F854-72E6B7D59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B631B03-C378-931C-6AF7-A16515A80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0BEB8CE-A26C-B413-E6F3-668C50D94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187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FB647D-BD99-ED0B-9D1B-51C1228E8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AF48278-02AB-EEE1-93AF-78F442029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73F6F3-A815-D3EE-1627-F2C7BB05A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05DD4B0-18D7-F500-4CE4-9F9373035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9293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DA6DA09-A5DD-D666-1ACC-5842E1C83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B66B640-566D-D522-244D-70C0F45AE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14C4C7C-2232-9A63-1623-1342C00FB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686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08728E-744F-AB15-B7EF-2780E3E3E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2250B9-FA99-256B-0842-CD15DC437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C9D0C4B-C142-8D76-AA37-50591E63BE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CBF9F2-AC5D-42C2-3FA1-64CC9E38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9CCCF5-587B-A5BF-DAB1-9DA9B0485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C20235-1125-243A-1A2B-02B011816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871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4592E3-8059-EF9B-444F-285ECE612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79B9EAE-9C44-F982-A44A-955E4CA600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299CF1F-0A4E-9877-8805-63AF4D1647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7B88B3-1323-ECB2-AADA-257E0B2BD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EA3957-8262-6C9F-8C46-2700ABC85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AFFAD1-4254-C602-86EA-83A518566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986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1443966-C6A7-5F95-9454-3C75D6C1D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61CAFD-58B6-E2E8-3FBC-E79E9936F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3866A7-4EA7-C1F9-43B9-DFECC667A5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04D1C-1635-4C21-8316-1D059F201D9A}" type="datetimeFigureOut">
              <a:rPr lang="zh-CN" altLang="en-US" smtClean="0"/>
              <a:t>2024/12/2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FD8F62-66DE-BAF2-BFB1-138900D23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8F59BD-68F1-0DD2-3A6C-959DB66C2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B5F152-B20E-4C5E-875A-E0FBCB0939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512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C9C3EF8-6AD2-7333-22B7-95AB22434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736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1E3B2-A0FB-300D-A8F2-7E78BB9503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285C570-9BFE-7DCA-3F68-E597CB930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509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227017-3C9C-5138-30E9-C5CB46B16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BF2B1E2-55A7-5BC2-59A9-E5077DAEC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40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4F0E7C-DFBB-94B7-B2A5-1A4EBA5A71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D7838D9-AC1C-FC57-9757-BEFA6A10F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314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66763E-926C-DFA2-2096-70A0E03A5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2DC0371-8EE6-BCC4-4AA5-8CDC7D682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128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DFF7B-F932-4CF4-6A52-374D51280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DB4265F-6EE0-2D02-D97D-B86F4864E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807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B33E3E-28D9-BEBA-E7AD-72486A583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1ADB54A-A9C1-13C5-9B7C-3CE576331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345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2EC72-FC9E-09C2-6EC6-E177872BF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9648B1-DBAF-C43C-0767-904FBB83F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532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F1C36E-29DF-38AF-40BD-33F789414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034406B-C363-50BE-BC2B-961CE7C3B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950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923C4-D728-8C32-DF47-64DF27FB5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021D909-B7E3-9EE1-B7BB-B38BDCC7B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524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796453-D367-F3CC-5DF8-5FB259AAD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DD75A4F-8240-90FA-ACB4-E7BB8B80D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08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925A8-3A01-2CF4-A182-176268C7C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A7F5752-78BD-BBD2-F28A-CC0A2066E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653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AA93B-65B4-F404-5C88-26BE905A1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9586C2A-B9A2-7CD1-DAF4-89830B77F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959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35E109-C93E-DB5E-C76D-A6E7E076F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27A2F64-BC3E-1CE7-088D-12DBC56D8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397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43F2B-A788-A8FE-126F-5FB755EBC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C562AA3-FF2B-9E9B-1992-A6E06C30B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446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桐 舟</dc:creator>
  <cp:lastModifiedBy>桐 舟</cp:lastModifiedBy>
  <cp:revision>1</cp:revision>
  <dcterms:created xsi:type="dcterms:W3CDTF">2024-12-02T10:31:56Z</dcterms:created>
  <dcterms:modified xsi:type="dcterms:W3CDTF">2024-12-02T10:34:59Z</dcterms:modified>
</cp:coreProperties>
</file>

<file path=docProps/thumbnail.jpeg>
</file>